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fr-FR"/>
    </a:defPPr>
    <a:lvl1pPr marL="0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02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07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209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612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015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419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5821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224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ain Dugény" initials="SD" lastIdx="4" clrIdx="0">
    <p:extLst>
      <p:ext uri="{19B8F6BF-5375-455C-9EA6-DF929625EA0E}">
        <p15:presenceInfo xmlns:p15="http://schemas.microsoft.com/office/powerpoint/2012/main" userId="befac123ecb1dc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FFFFFF"/>
    <a:srgbClr val="FFF2CC"/>
    <a:srgbClr val="C9A6E4"/>
    <a:srgbClr val="F5C788"/>
    <a:srgbClr val="557DB2"/>
    <a:srgbClr val="D5DFEB"/>
    <a:srgbClr val="F9FAFC"/>
    <a:srgbClr val="22518C"/>
    <a:srgbClr val="FE9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116" y="64"/>
      </p:cViewPr>
      <p:guideLst>
        <p:guide orient="horz" pos="343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6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0" y="5615679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2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1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7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3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4"/>
            <a:ext cx="13040439" cy="2338834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71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1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0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3"/>
            <a:ext cx="13040439" cy="206659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4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4" y="3905483"/>
            <a:ext cx="64276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16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5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16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11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4" y="1539426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34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19B3-59A9-4A3C-8925-FED1E07FB61A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1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318735"/>
            <a:ext cx="7559675" cy="6157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LOGOS DE VOS INSTITUTIONS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962" y="1262978"/>
            <a:ext cx="14509424" cy="9553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000" b="1" dirty="0" smtClean="0"/>
              <a:t>TITRE </a:t>
            </a:r>
            <a:r>
              <a:rPr lang="fr-FR" sz="2000" b="1" dirty="0" smtClean="0"/>
              <a:t>DU POSTER</a:t>
            </a:r>
            <a:endParaRPr lang="fr-FR" sz="2000" b="1" dirty="0" smtClean="0"/>
          </a:p>
          <a:p>
            <a:pPr algn="ctr">
              <a:lnSpc>
                <a:spcPct val="150000"/>
              </a:lnSpc>
            </a:pPr>
            <a:r>
              <a:rPr lang="fr-FR" sz="1800" b="1" dirty="0" err="1" smtClean="0"/>
              <a:t>Auteur.e</a:t>
            </a:r>
            <a:r>
              <a:rPr lang="fr-FR" sz="1800" b="1" dirty="0" smtClean="0"/>
              <a:t>(s</a:t>
            </a:r>
            <a:r>
              <a:rPr lang="fr-FR" sz="1800" b="1" dirty="0" smtClean="0"/>
              <a:t>)</a:t>
            </a:r>
            <a:endParaRPr lang="fr-FR" sz="1800" b="1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131" y="318735"/>
            <a:ext cx="2015089" cy="61063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875624" y="5269410"/>
            <a:ext cx="33681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</a:t>
            </a:r>
            <a:r>
              <a:rPr lang="fr-FR" sz="1600" dirty="0" smtClean="0"/>
              <a:t>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</a:t>
            </a:r>
            <a:r>
              <a:rPr lang="fr-FR" sz="1600" dirty="0" smtClean="0"/>
              <a:t>minimum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366083" y="3453528"/>
            <a:ext cx="33681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</a:t>
            </a:r>
            <a:r>
              <a:rPr lang="fr-FR" sz="1600" dirty="0" smtClean="0"/>
              <a:t>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</a:t>
            </a:r>
            <a:r>
              <a:rPr lang="fr-FR" sz="1600" dirty="0" smtClean="0"/>
              <a:t>minimum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0542562" y="7085292"/>
            <a:ext cx="33681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</a:t>
            </a:r>
            <a:r>
              <a:rPr lang="fr-FR" sz="1600" dirty="0" smtClean="0"/>
              <a:t>minimum</a:t>
            </a:r>
          </a:p>
          <a:p>
            <a:r>
              <a:rPr lang="fr-FR" sz="1600" dirty="0"/>
              <a:t>Texte du poster en police 16 minimum</a:t>
            </a:r>
          </a:p>
          <a:p>
            <a:r>
              <a:rPr lang="fr-FR" sz="1600" dirty="0"/>
              <a:t>Texte du poster en police 16 </a:t>
            </a:r>
            <a:r>
              <a:rPr lang="fr-FR" sz="1600" dirty="0" smtClean="0"/>
              <a:t>minimum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7559674" y="318735"/>
            <a:ext cx="7559675" cy="61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LOGOS DE VOS INSTITUTIONS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3474282" y="9955457"/>
            <a:ext cx="8170786" cy="486262"/>
            <a:chOff x="5042004" y="9955457"/>
            <a:chExt cx="8170786" cy="486262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2004" y="9955457"/>
              <a:ext cx="1536588" cy="48626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15596" y="9955457"/>
              <a:ext cx="6497194" cy="4862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Journée des Doctorant.es du CREAD - 27 avril 2022, BREST 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84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2209</TotalTime>
  <Words>171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Dugény</dc:creator>
  <cp:lastModifiedBy>Sylvain Dugény</cp:lastModifiedBy>
  <cp:revision>64</cp:revision>
  <dcterms:created xsi:type="dcterms:W3CDTF">2021-05-05T17:17:20Z</dcterms:created>
  <dcterms:modified xsi:type="dcterms:W3CDTF">2022-03-09T10:15:05Z</dcterms:modified>
</cp:coreProperties>
</file>